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6" r:id="rId5"/>
    <p:sldId id="308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879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904" y="1188584"/>
            <a:ext cx="5444683" cy="2129926"/>
          </a:xfrm>
        </p:spPr>
        <p:txBody>
          <a:bodyPr>
            <a:normAutofit/>
          </a:bodyPr>
          <a:lstStyle/>
          <a:p>
            <a:pPr algn="l"/>
            <a:r>
              <a:rPr lang="en-US" sz="3000" u="sng" dirty="0"/>
              <a:t>Bluebird Nesting Box Event</a:t>
            </a:r>
            <a:br>
              <a:rPr lang="en-US" sz="3000" dirty="0"/>
            </a:br>
            <a:r>
              <a:rPr lang="en-US" sz="2000" u="sng" dirty="0"/>
              <a:t>When:</a:t>
            </a:r>
            <a:r>
              <a:rPr lang="en-US" sz="2000" dirty="0"/>
              <a:t>    March 21, 2026</a:t>
            </a:r>
            <a:br>
              <a:rPr lang="en-US" sz="2000" dirty="0"/>
            </a:br>
            <a:r>
              <a:rPr lang="en-US" sz="2000" u="sng" dirty="0"/>
              <a:t>Where:</a:t>
            </a:r>
            <a:r>
              <a:rPr lang="en-US" sz="2000" dirty="0"/>
              <a:t>   Jefferson County Conservation District</a:t>
            </a:r>
            <a:br>
              <a:rPr lang="en-US" sz="2000" dirty="0"/>
            </a:br>
            <a:r>
              <a:rPr lang="en-US" sz="2000" dirty="0"/>
              <a:t>	1514 Route 28, Brookville, PA</a:t>
            </a:r>
            <a:br>
              <a:rPr lang="en-US" sz="2000" dirty="0"/>
            </a:br>
            <a:r>
              <a:rPr lang="en-US" sz="2000" u="sng" dirty="0"/>
              <a:t>Time:</a:t>
            </a:r>
            <a:r>
              <a:rPr lang="en-US" sz="2000" dirty="0"/>
              <a:t>     10-11:30am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454" y="3318510"/>
            <a:ext cx="5444682" cy="18902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about Bluebirds and build a nesting box with the Jefferson County Conservation District and PA Game Commission! Please bring a hammer and power drill, if available.</a:t>
            </a:r>
          </a:p>
          <a:p>
            <a:r>
              <a:rPr lang="en-US" dirty="0"/>
              <a:t>Only 20 boxes are available. Please call or email Dana Hannibal to RSVP at 814-849-7463, dana@jeffersonconservation.com.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8E83E2A7-EFAD-01E3-4BA0-102FDADC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8" y="849493"/>
            <a:ext cx="3410426" cy="4344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B2005-2342-5397-8DB6-AF12D6F19952}"/>
              </a:ext>
            </a:extLst>
          </p:cNvPr>
          <p:cNvSpPr txBox="1"/>
          <p:nvPr/>
        </p:nvSpPr>
        <p:spPr>
          <a:xfrm>
            <a:off x="2633683" y="1070918"/>
            <a:ext cx="7211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REGISTRAION CLOSED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906C-3D0B-B298-2E04-FE85FA55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BE19-8C62-82C9-1AA9-18A07C65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904" y="1188584"/>
            <a:ext cx="5444683" cy="2129926"/>
          </a:xfrm>
        </p:spPr>
        <p:txBody>
          <a:bodyPr>
            <a:normAutofit/>
          </a:bodyPr>
          <a:lstStyle/>
          <a:p>
            <a:pPr algn="l"/>
            <a:r>
              <a:rPr lang="en-US" sz="3000" u="sng" dirty="0"/>
              <a:t>Bluebird Nesting Box Event</a:t>
            </a:r>
            <a:br>
              <a:rPr lang="en-US" sz="3000" dirty="0"/>
            </a:br>
            <a:r>
              <a:rPr lang="en-US" sz="2000" u="sng" dirty="0"/>
              <a:t>When:</a:t>
            </a:r>
            <a:r>
              <a:rPr lang="en-US" sz="2000" dirty="0"/>
              <a:t>    March 21, 2026</a:t>
            </a:r>
            <a:br>
              <a:rPr lang="en-US" sz="2000" dirty="0"/>
            </a:br>
            <a:r>
              <a:rPr lang="en-US" sz="2000" u="sng" dirty="0"/>
              <a:t>Where:</a:t>
            </a:r>
            <a:r>
              <a:rPr lang="en-US" sz="2000" dirty="0"/>
              <a:t>   Jefferson County Conservation District</a:t>
            </a:r>
            <a:br>
              <a:rPr lang="en-US" sz="2000" dirty="0"/>
            </a:br>
            <a:r>
              <a:rPr lang="en-US" sz="2000" dirty="0"/>
              <a:t>	1514 Route 28, Brookville, PA</a:t>
            </a:r>
            <a:br>
              <a:rPr lang="en-US" sz="2000" dirty="0"/>
            </a:br>
            <a:r>
              <a:rPr lang="en-US" sz="2000" u="sng" dirty="0"/>
              <a:t>Time:</a:t>
            </a:r>
            <a:r>
              <a:rPr lang="en-US" sz="2000" dirty="0"/>
              <a:t>     10-11:30am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DC03-A70F-5BC6-B356-53C9E1E4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454" y="3318510"/>
            <a:ext cx="5444682" cy="18902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about Bluebirds and build a nesting box with the Jefferson County Conservation District and PA Game Commission! Please bring a hammer and power drill, if available.</a:t>
            </a:r>
          </a:p>
          <a:p>
            <a:r>
              <a:rPr lang="en-US" dirty="0"/>
              <a:t>Only 20 boxes are available. Please call or email Dana Hannibal to RSVP at 814-849-7463, dana@jeffersonconservation.com.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F06B-413A-E03A-97A0-8390499B2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95E9BF0A-4990-610E-389E-7903072F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8" y="849493"/>
            <a:ext cx="3410426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230e9df3-be65-4c73-a93b-d1236ebd677e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{6ACBC2EB-FF2E-44FF-8146-1C3A20B5BC73}tf56410444_win32</Template>
  <TotalTime>26</TotalTime>
  <Words>172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Bluebird Nesting Box Event When:    March 21, 2026 Where:   Jefferson County Conservation District  1514 Route 28, Brookville, PA Time:     10-11:30am</vt:lpstr>
      <vt:lpstr>Bluebird Nesting Box Event When:    March 21, 2026 Where:   Jefferson County Conservation District  1514 Route 28, Brookville, PA Time:     10-11:30am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Bird Nesting Box Event When: March 2023 Where:  Jefferson County Conservation District  1514 Route 28, Brookville, PA Time: 10-12pm</dc:title>
  <dc:creator>Dana Hannibal</dc:creator>
  <cp:lastModifiedBy>Dana Hannibal</cp:lastModifiedBy>
  <cp:revision>14</cp:revision>
  <cp:lastPrinted>2024-02-13T16:45:45Z</cp:lastPrinted>
  <dcterms:created xsi:type="dcterms:W3CDTF">2022-12-16T14:36:41Z</dcterms:created>
  <dcterms:modified xsi:type="dcterms:W3CDTF">2026-01-07T13:58:28Z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